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96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38" y="1690688"/>
            <a:ext cx="6581323" cy="438754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E36FE-2FE2-43C7-A60E-79E3898C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40" y="1690689"/>
            <a:ext cx="6555519" cy="438947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6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FF43D-555F-40E6-AF8C-5C01040F9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6"/>
            <a:ext cx="4796125" cy="444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43114-2B25-4B7D-BDAE-C9904D03D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4" y="1690685"/>
            <a:ext cx="4796125" cy="44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81079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8C847-AF5B-4344-9A71-EFCA09D60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810794"/>
            <a:ext cx="10058400" cy="16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7" y="2974211"/>
            <a:ext cx="3964053" cy="1263728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10484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 dirty="0"/>
              <a:t>Hurricane Harvey on Social Media</a:t>
            </a:r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8" y="633882"/>
            <a:ext cx="3152314" cy="2113612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3" y="4482920"/>
            <a:ext cx="3273963" cy="220701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9B7C-0A79-4115-8E6D-45A650DEA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832" y="1690688"/>
            <a:ext cx="4382336" cy="436348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1252</TotalTime>
  <Words>123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Doug Newsom</cp:lastModifiedBy>
  <cp:revision>84</cp:revision>
  <dcterms:created xsi:type="dcterms:W3CDTF">2019-01-19T08:20:41Z</dcterms:created>
  <dcterms:modified xsi:type="dcterms:W3CDTF">2019-01-23T13:43:56Z</dcterms:modified>
</cp:coreProperties>
</file>